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7"/>
  </p:notesMasterIdLst>
  <p:handoutMasterIdLst>
    <p:handoutMasterId r:id="rId8"/>
  </p:handoutMasterIdLst>
  <p:sldIdLst>
    <p:sldId id="259" r:id="rId4"/>
    <p:sldId id="260" r:id="rId5"/>
    <p:sldId id="261" r:id="rId6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65" d="100"/>
          <a:sy n="65" d="100"/>
        </p:scale>
        <p:origin x="10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2B27E75-F151-BC86-867B-9732EE9486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C1C4EB1-C04E-6814-2E04-0C570083FC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C4E13ED-7F0A-5765-A755-17524EA8680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D1D8E79-B3A7-1C36-02C6-0D0E006E25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4BFB47F-7865-4900-9A81-E120D319E6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21E57A-7ADB-63FC-FD6A-35D3134278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55EA787-9352-8E9A-18B3-C7C4E35AEDE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AB8E0DB-AC7A-D176-7B46-32B4BF61DB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05AA9CE-FF0B-475C-9E41-C88EBABA93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B0265B3-CCDA-5829-CFDF-5A93AAC88E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A5552AD-A91E-A934-8843-13B82C36B6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CA4111A-0A27-4B26-AEB9-0FE6AD00B7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4B61CC2-7D4E-0942-38D6-4B0137546E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2DCE93A-68A4-48FD-8554-6FF69816179F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BE1878D-447F-414A-8AFE-CEFC5677FC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AE13B3C-93DC-49A4-1A12-595B76F25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CF53EF64-F624-9AE9-CEE1-46E4B6410D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0AC5CF2-9E09-E9CA-677E-68FB771504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939F134-A9A7-4BBA-A1D5-10458FDD3BD3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8EC76E8-3A0F-358A-606D-8F7912E2B7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AC9BE1D-0072-F94E-92C0-15C4F1446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247E9AB0-2D1C-E430-F06E-059981B146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8664AF7-6B39-5888-233E-21E015CE1A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057B986-27E0-45F4-9CA6-D7F35123E4C2}" type="slidenum">
              <a:rPr kumimoji="0" lang="en-US" altLang="ja-JP" smtClean="0"/>
              <a:pPr>
                <a:spcBef>
                  <a:spcPct val="0"/>
                </a:spcBef>
              </a:pPr>
              <a:t>3</a:t>
            </a:fld>
            <a:endParaRPr kumimoji="0" lang="en-US" altLang="ja-JP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782095F-69F8-D51D-4D3C-D12054A91D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E02D475-B35D-D419-96C6-7A9418B31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9221" name="ヘッダー プレースホルダ 4">
            <a:extLst>
              <a:ext uri="{FF2B5EF4-FFF2-40B4-BE49-F238E27FC236}">
                <a16:creationId xmlns:a16="http://schemas.microsoft.com/office/drawing/2014/main" id="{EEAA3E47-74B7-5F2F-DC58-7B08ABA201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7645167-E351-54DC-701F-659D40BD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D56CC41-9111-CD56-0331-90ABF6DF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7F6FC1A-9E97-8B8C-E688-BCADA649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699BC-15D3-4959-A6DC-3218240D5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464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CC64C8E-CFB8-DC5C-373C-D9D3962D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1E26C7-53AF-9D1B-57FB-7941F37E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7554322-BA54-6215-E8B7-B6D81C84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734ED-38AC-4ABC-BD57-BBD16398C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432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17FDBE5-1019-FF47-F58D-502E9181D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47C9EBC-D2C6-D742-7694-6DAB02D6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20D1A70-6291-AD5E-54E9-F95D84C7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E49E0-F701-433C-8292-E95D1F57F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312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9CD6527-B7DB-CC62-1178-AF379E66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C32CB3-827F-AA62-84C8-5D9AA3173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B353314-CA7D-462F-9D5C-33E1482D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800A-F13F-40C1-A923-DC43ACC8FB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728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1F38FCE-0462-3A43-E195-5CB98E26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C909F5B-4853-A39F-1795-C1B22607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4B9DD09-2BF5-BCF5-3BF6-4B64FF71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8796-EEE5-4111-925D-6899C0CCB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963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F04BBCC-7EAF-A277-C914-CE9108DA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C41EF5A-0426-F6FF-C2E2-757BB421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0C0F0B3-7AA6-BD8B-81A2-B2824843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A5613-C953-46C5-BD43-4566402680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318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789B83-9B8B-EA8C-4EB6-024BD2970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5475711-6843-48B8-6F33-33835558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2FD37EF5-DD6D-738B-00D6-990B6BAC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CB71-4A3B-4CE4-8F31-3F5630FE2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32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9F37BB71-2C07-833B-EFB9-27DFE89C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0F1954F4-2829-CD8B-1E75-010F8ADC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F46189A-CFF7-C864-D373-AB33CBF8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73A9C-E5EA-41EF-A87D-737C8D235B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580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1A7D3C2D-B455-4914-E37B-FC659E89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38BAE2B1-4CED-BE15-CA5F-4D541A83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4AAA156-F6E7-C6D0-53FB-036BEA92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90F0-7568-4BCF-9032-240FBF38D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44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985CC0E-E266-E41B-B70A-77202FD7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924BC79-FAAF-0F5A-6DCD-D2DF0955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DAB2686-3C87-FA19-529D-FBFA0F34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D2C12-1DE4-4D7C-8C81-9A8A0A949B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108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67A0FA4-3AE7-1DBD-9B9A-673F89FF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ED4D527-757F-A72A-E8A8-3A021A9F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694E1A7-CF2B-B7CE-6BFA-4D70B625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5F4ED-F0F5-4688-8D97-BADA8F19F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69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32891FE-18F3-C2E8-C610-E1105918A0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DC0E9A3A-CF42-9C9B-F597-67BA3F94DE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E97475E-4523-1EF8-38CA-712D0FB32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368AFC7-DBE2-68ED-A08F-696478192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0F40D65-4D3C-57A2-2C3B-B401D7CDB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18E577-2BD3-4668-B99B-67F058CAB9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6A40797-E85B-0BBA-872F-D7A5D3C63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265238"/>
            <a:ext cx="8237538" cy="283845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日本神経免疫学会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神経免疫診療医育成セミナー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講演者名： 　○○　○○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u="sng">
                <a:ea typeface="ＭＳ Ｐゴシック" panose="020B0600070205080204" pitchFamily="50" charset="-128"/>
              </a:rPr>
              <a:t>所属（機関（企業含む）・教室</a:t>
            </a:r>
            <a:r>
              <a:rPr lang="en-US" altLang="ja-JP" sz="2400" b="1" i="1" u="sng">
                <a:ea typeface="ＭＳ Ｐゴシック" panose="020B0600070205080204" pitchFamily="50" charset="-128"/>
              </a:rPr>
              <a:t>/</a:t>
            </a:r>
            <a:r>
              <a:rPr lang="ja-JP" altLang="en-US" sz="2400" b="1" i="1" u="sng">
                <a:ea typeface="ＭＳ Ｐゴシック" panose="020B0600070205080204" pitchFamily="50" charset="-128"/>
              </a:rPr>
              <a:t>診療科）・職名：〇〇〇〇</a:t>
            </a:r>
            <a:br>
              <a:rPr lang="ja-JP" altLang="en-US" sz="2400" b="1" i="1" u="sng">
                <a:ea typeface="ＭＳ Ｐゴシック" panose="020B0600070205080204" pitchFamily="50" charset="-128"/>
              </a:rPr>
            </a:br>
            <a:endParaRPr lang="en-US" altLang="ja-JP" sz="2400" b="1" i="1" u="sng"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A4C66B2-1E5A-CDF3-CB42-779AC803DD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5775" y="4298950"/>
            <a:ext cx="823753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91C20C4F-312F-0217-DA0B-68945ABDC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－Ａ）口頭発表におけるＣＯＩ状態の開示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申告すべきＣＯＩ状態がない場合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CBD59C1-FCD9-50F4-DA25-95942D7B0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695325"/>
            <a:ext cx="7772400" cy="224948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br>
              <a:rPr lang="en-US" altLang="ja-JP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br>
              <a:rPr lang="en-US" altLang="ja-JP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br>
              <a:rPr lang="en-US" altLang="ja-JP" sz="1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日本神経免疫学会</a:t>
            </a:r>
            <a:b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神経免疫診療医育成セミナー　　ＣＯ Ｉ 開示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　講演者名：　○○　○○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>
                <a:ea typeface="ＭＳ Ｐゴシック" panose="020B0600070205080204" pitchFamily="50" charset="-128"/>
              </a:rPr>
              <a:t>　</a:t>
            </a:r>
            <a:r>
              <a:rPr lang="ja-JP" altLang="en-US" sz="2000" b="1" i="1" u="sng">
                <a:ea typeface="ＭＳ Ｐゴシック" panose="020B0600070205080204" pitchFamily="50" charset="-128"/>
              </a:rPr>
              <a:t>所属（機関（企業含む）・教室</a:t>
            </a:r>
            <a:r>
              <a:rPr lang="en-US" altLang="ja-JP" sz="2000" b="1" i="1" u="sng">
                <a:ea typeface="ＭＳ Ｐゴシック" panose="020B0600070205080204" pitchFamily="50" charset="-128"/>
              </a:rPr>
              <a:t>/</a:t>
            </a:r>
            <a:r>
              <a:rPr lang="ja-JP" altLang="en-US" sz="2000" b="1" i="1" u="sng">
                <a:ea typeface="ＭＳ Ｐゴシック" panose="020B0600070205080204" pitchFamily="50" charset="-128"/>
              </a:rPr>
              <a:t>診療科）・職名：〇〇〇〇</a:t>
            </a:r>
            <a:br>
              <a:rPr lang="en-US" altLang="ja-JP" sz="2000" b="1" i="1">
                <a:ea typeface="ＭＳ Ｐゴシック" panose="020B0600070205080204" pitchFamily="50" charset="-128"/>
              </a:rPr>
            </a:br>
            <a:br>
              <a:rPr lang="ja-JP" altLang="en-US" sz="2000" b="1" i="1">
                <a:ea typeface="ＭＳ Ｐゴシック" panose="020B0600070205080204" pitchFamily="50" charset="-128"/>
              </a:rPr>
            </a:br>
            <a:endParaRPr lang="en-US" altLang="ja-JP" sz="2000" b="1" i="1"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37ECB67-F694-49EA-89D3-E844E994FA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325" y="3027363"/>
            <a:ext cx="7772400" cy="31400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ts val="1000"/>
              </a:lnSpc>
              <a:buFontTx/>
              <a:buNone/>
            </a:pP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7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講演に関連し、開示すべき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8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①顧問：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②株保有・利益：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③特許使用料：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④講演料：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⑤原稿料：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⑥受託研究・共同研究費：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⑦奨学寄付金：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⑧寄付講座所属：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⑨贈答品などの報酬：</a:t>
            </a:r>
            <a:r>
              <a:rPr lang="en-US" altLang="ja-JP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E0E025C9-B2C4-0864-9E8C-FBBE9140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申告すべきＣＯＩ状態がある場合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71C2E52B-B79B-F36D-D646-EF327D340E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1350" y="3106738"/>
            <a:ext cx="7845425" cy="3608387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2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400" b="1">
                <a:solidFill>
                  <a:srgbClr val="000000"/>
                </a:solidFill>
                <a:ea typeface="ＭＳ Ｐゴシック" panose="020B0600070205080204" pitchFamily="50" charset="-128"/>
              </a:rPr>
              <a:t>講演者</a:t>
            </a:r>
            <a:r>
              <a:rPr lang="ja-JP" altLang="en-US" sz="2400" b="1" u="sng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のＣＯ Ｉ開示</a:t>
            </a:r>
            <a:endParaRPr lang="en-US" altLang="ja-JP" sz="24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②株保有・利益：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③特許使用料：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④講演料：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⑤原稿料：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⑥受託研究・共同研究費：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⑦奨学寄付金：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⑧寄付講座所属：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⑨贈答品などの報酬：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7CE58235-C23F-50AD-A7C7-E4BDB5703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3213"/>
            <a:ext cx="7921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ポスター発表におけるＣＯＩ状態の開示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ポスターの末尾に以下の様に開示する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96" name="正方形/長方形 6">
            <a:extLst>
              <a:ext uri="{FF2B5EF4-FFF2-40B4-BE49-F238E27FC236}">
                <a16:creationId xmlns:a16="http://schemas.microsoft.com/office/drawing/2014/main" id="{1DAED6D3-AAD7-42B6-73EC-5B5B98BFB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3" y="1714500"/>
            <a:ext cx="77962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0000"/>
                </a:solidFill>
              </a:rPr>
              <a:t>講演者名： </a:t>
            </a: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　講演に関連し、開示すべき</a:t>
            </a:r>
            <a:r>
              <a:rPr kumimoji="0" lang="en-US" altLang="ja-JP" sz="2400" b="1">
                <a:solidFill>
                  <a:srgbClr val="000000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関係にある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企業などはありません。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正方形/長方形 7">
            <a:extLst>
              <a:ext uri="{FF2B5EF4-FFF2-40B4-BE49-F238E27FC236}">
                <a16:creationId xmlns:a16="http://schemas.microsoft.com/office/drawing/2014/main" id="{22EFCB78-3DB3-9B55-26AA-1318AD678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608138"/>
            <a:ext cx="7894638" cy="884237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96A89C0B-CF2B-D08B-3126-843143EB8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2649538"/>
            <a:ext cx="1284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94B3E5697D1B5469C42FB59F9ADD634" ma:contentTypeVersion="18" ma:contentTypeDescription="新しいドキュメントを作成します。" ma:contentTypeScope="" ma:versionID="7bc166923bb63103795e58e2a7b1efeb">
  <xsd:schema xmlns:xsd="http://www.w3.org/2001/XMLSchema" xmlns:xs="http://www.w3.org/2001/XMLSchema" xmlns:p="http://schemas.microsoft.com/office/2006/metadata/properties" xmlns:ns2="2c054728-2531-459f-a245-c89f33962f6c" xmlns:ns3="ddb9fdec-513c-4e9e-862a-08122168ecef" targetNamespace="http://schemas.microsoft.com/office/2006/metadata/properties" ma:root="true" ma:fieldsID="1889f301b7742e68c836b21b0c72e5af" ns2:_="" ns3:_="">
    <xsd:import namespace="2c054728-2531-459f-a245-c89f33962f6c"/>
    <xsd:import namespace="ddb9fdec-513c-4e9e-862a-08122168ec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54728-2531-459f-a245-c89f33962f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22be6d0-8e3e-4f73-a88d-7b60fdb851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9fdec-513c-4e9e-862a-08122168ece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7ebbbd7-b8c1-48c0-9285-a675cd2bd724}" ma:internalName="TaxCatchAll" ma:showField="CatchAllData" ma:web="ddb9fdec-513c-4e9e-862a-08122168ec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C0332A-8E59-4F0F-8AE0-F6C80A7364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54728-2531-459f-a245-c89f33962f6c"/>
    <ds:schemaRef ds:uri="ddb9fdec-513c-4e9e-862a-08122168ec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B42BA5-7A42-478B-ADD3-F1F80AC63C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386</Words>
  <Application>Microsoft Office PowerPoint</Application>
  <PresentationFormat>画面に合わせる (4:3)</PresentationFormat>
  <Paragraphs>42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　　　　 日本神経免疫学会 神経免疫診療医育成セミナー ＣＯ Ｉ 開示 　 講演者名： 　○○　○○ 所属（機関（企業含む）・教室/診療科）・職名：〇〇〇〇 </vt:lpstr>
      <vt:lpstr>　　　　　　   日本神経免疫学会 神経免疫診療医育成セミナー　　ＣＯ Ｉ 開示 　 　講演者名：　○○　○○ 　所属（機関（企業含む）・教室/診療科）・職名：〇〇〇〇  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青木 まどか</cp:lastModifiedBy>
  <cp:revision>107</cp:revision>
  <cp:lastPrinted>2016-04-26T03:30:20Z</cp:lastPrinted>
  <dcterms:created xsi:type="dcterms:W3CDTF">2010-06-05T13:17:17Z</dcterms:created>
  <dcterms:modified xsi:type="dcterms:W3CDTF">2025-04-04T08:04:54Z</dcterms:modified>
</cp:coreProperties>
</file>